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03B46-5C84-451C-8999-EC8FEB0C0D61}" v="10" dt="2022-10-07T02:16:17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0577" autoAdjust="0"/>
  </p:normalViewPr>
  <p:slideViewPr>
    <p:cSldViewPr snapToGrid="0">
      <p:cViewPr varScale="1">
        <p:scale>
          <a:sx n="82" d="100"/>
          <a:sy n="82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10-07T14:52:41.581" v="432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">
        <pc:chgData name="Francisco Valentin Ramirez Cuevas" userId="e79bf063-6348-4b44-8f45-581164b14c81" providerId="ADAL" clId="{C05ABF8D-133E-464F-9AF7-1D38E1DEA042}" dt="2022-10-07T14:52:41.581" v="432"/>
        <pc:sldMkLst>
          <pc:docMk/>
          <pc:sldMk cId="1545220312" sldId="335"/>
        </pc:sldMkLst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741</Words>
  <Application>Microsoft Office PowerPoint</Application>
  <PresentationFormat>Widescreen</PresentationFormat>
  <Paragraphs>393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2022-10-07T14:52:45Z</dcterms:modified>
</cp:coreProperties>
</file>